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iNOzayuN1r1vdMvk3+yWGXxQ9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Ao desenvolver um jogo como o da forca, entender esses conceitos e saber como aplicá-los é fundamental. Isso não apenas facilita o processo de desenvolvimento, mas também ajuda a criar uma base sólida de conhecimento para projetos mais complexos no futuro.</a:t>
            </a:r>
            <a:endParaRPr/>
          </a:p>
        </p:txBody>
      </p:sp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Comentário</a:t>
            </a:r>
            <a:r>
              <a:rPr lang="pt-BR"/>
              <a:t>: A alternativa c é correta porque encapsula a essência de um game loop no contexto do jogo da forca. O loop do jogo é responsável por manter o jogo rodando, processando entradas do usuário (como palpites de letras), atualizando o estado do jogo (letras acertadas, número de tentativas restantes), e determinando quando o jogo termina, seja por vitória ou derrota. Este conceito é fundamental para a estruturação lógica de qualquer jogo interativo.</a:t>
            </a:r>
            <a:endParaRPr/>
          </a:p>
        </p:txBody>
      </p:sp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Layout Personalizad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6382" y="1"/>
            <a:ext cx="9190386" cy="513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9"/>
          <p:cNvSpPr txBox="1"/>
          <p:nvPr>
            <p:ph idx="12" type="sldNum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4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hyperlink" Target="https://docs.google.com/document/d/1ceHx5Y2z4lHMrHe8C0jybM13Q-HJYCAY/edit?usp=drive_link&amp;ouid=111990524911817921609&amp;rtpof=true&amp;sd=true" TargetMode="External"/><Relationship Id="rId7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hyperlink" Target="https://cursos.alura.com.br/course/python-3-avancando-na-linguage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9" Type="http://schemas.openxmlformats.org/officeDocument/2006/relationships/image" Target="../media/image36.png"/><Relationship Id="rId5" Type="http://schemas.openxmlformats.org/officeDocument/2006/relationships/image" Target="../media/image6.png"/><Relationship Id="rId6" Type="http://schemas.openxmlformats.org/officeDocument/2006/relationships/image" Target="../media/image29.gif"/><Relationship Id="rId7" Type="http://schemas.openxmlformats.org/officeDocument/2006/relationships/image" Target="../media/image37.png"/><Relationship Id="rId8" Type="http://schemas.openxmlformats.org/officeDocument/2006/relationships/hyperlink" Target="https://cursos.alura.com.br/course/python-3-avancando-na-linguagem/task/25097" TargetMode="Externa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9" Type="http://schemas.openxmlformats.org/officeDocument/2006/relationships/image" Target="../media/image44.png"/><Relationship Id="rId5" Type="http://schemas.openxmlformats.org/officeDocument/2006/relationships/image" Target="../media/image6.png"/><Relationship Id="rId6" Type="http://schemas.openxmlformats.org/officeDocument/2006/relationships/image" Target="../media/image29.gif"/><Relationship Id="rId7" Type="http://schemas.openxmlformats.org/officeDocument/2006/relationships/image" Target="../media/image37.png"/><Relationship Id="rId8" Type="http://schemas.openxmlformats.org/officeDocument/2006/relationships/hyperlink" Target="https://cursos.alura.com.br/course/python-3-avancando-na-linguagem/task/25098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hyperlink" Target="https://play.google.com/store/apps/details?id=br.com.alura.mobi&amp;hl=pt_BR&amp;pli=1" TargetMode="External"/><Relationship Id="rId8" Type="http://schemas.openxmlformats.org/officeDocument/2006/relationships/hyperlink" Target="https://apps.apple.com/br/app/alura-cursos-online/id122577663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6.jp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43.png"/><Relationship Id="rId7" Type="http://schemas.openxmlformats.org/officeDocument/2006/relationships/image" Target="../media/image4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4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/>
          <p:nvPr/>
        </p:nvSpPr>
        <p:spPr>
          <a:xfrm>
            <a:off x="109788" y="101089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479" y="198521"/>
            <a:ext cx="1112921" cy="58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4403558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type="ctrTitle"/>
          </p:nvPr>
        </p:nvSpPr>
        <p:spPr>
          <a:xfrm>
            <a:off x="3614710" y="1049315"/>
            <a:ext cx="4744200" cy="117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Curso Técnico Profissional</a:t>
            </a:r>
            <a:br>
              <a:rPr lang="pt-BR" sz="34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34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750443" y="2485962"/>
            <a:ext cx="4608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PROGRAMAÇÃO NO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DESENVOLVIMENTO DE 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rgbClr val="008959"/>
              </a:buClr>
              <a:buSzPts val="2400"/>
              <a:buNone/>
            </a:pPr>
            <a:r>
              <a:rPr b="1" lang="pt-BR" sz="2400">
                <a:solidFill>
                  <a:srgbClr val="008959"/>
                </a:solidFill>
              </a:rPr>
              <a:t>SISTEMAS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3ª SÉRIE</a:t>
            </a:r>
            <a:endParaRPr sz="2000"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pt-BR" sz="2000" u="none" cap="none" strike="noStrike"/>
              <a:t>Preparando o jogo da forca</a:t>
            </a:r>
            <a:endParaRPr/>
          </a:p>
          <a:p>
            <a:pPr indent="0" lvl="0" marL="0" marR="0" rtl="0" algn="ctr">
              <a:lnSpc>
                <a:spcPct val="10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2000"/>
              <a:t>Aula 10</a:t>
            </a:r>
            <a:endParaRPr sz="2000"/>
          </a:p>
        </p:txBody>
      </p:sp>
      <p:pic>
        <p:nvPicPr>
          <p:cNvPr descr="Ícone&#10;&#10;Descrição gerada automaticamente" id="62" name="Google Shape;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13" y="788192"/>
            <a:ext cx="3588820" cy="35888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4342" r="0" t="0"/>
          <a:stretch/>
        </p:blipFill>
        <p:spPr>
          <a:xfrm>
            <a:off x="142800" y="568500"/>
            <a:ext cx="4618526" cy="4200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o do Paraná prorroga prazo do edital para projeto da Ponte de  Guaratuba - RÁDIO 104 MAIS FM"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72" name="Google Shape;1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74" name="Google Shape;17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/>
          <p:nvPr/>
        </p:nvSpPr>
        <p:spPr>
          <a:xfrm>
            <a:off x="4686624" y="144750"/>
            <a:ext cx="415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3839125" y="946750"/>
            <a:ext cx="49992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Preparar um jogo da forca, ajustar sua infraestrutura e implementar o </a:t>
            </a:r>
            <a:r>
              <a:rPr b="0" i="1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loop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passos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essenciais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desenvolvimento de jogos, especialmente para iniciantes. Vamos entender cada uma dessas etapas de forma simplificada, ideal para quem está começando no mundo da programação.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82" name="Google Shape;1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83" name="Google Shape;1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85" name="Google Shape;18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156249" y="154895"/>
            <a:ext cx="867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Jogo da forca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3896625" y="2756600"/>
            <a:ext cx="46953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cada letra incorreta, uma parte do desenho da forca é adicionada. O objetivo é acertar a palavra antes que o desenho da forca se complete.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400" y="916700"/>
            <a:ext cx="3235350" cy="32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/>
        </p:nvSpPr>
        <p:spPr>
          <a:xfrm>
            <a:off x="3400750" y="882225"/>
            <a:ext cx="5431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jogo da forca é um clássico jogo de adivinhação de palavras, onde o jogador tenta descobrir uma palavra oculta, adivinhando as letras que ela contém.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96" name="Google Shape;1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98" name="Google Shape;19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142074" y="162070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Preparando o Jogo da Forca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 txBox="1"/>
          <p:nvPr/>
        </p:nvSpPr>
        <p:spPr>
          <a:xfrm>
            <a:off x="5914825" y="1046200"/>
            <a:ext cx="25590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infraestrutura de um jogo da forca pode ser tão simples quanto uma lista de palavras em código e um meio de capturar entradas do usuário.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605475" y="1143025"/>
            <a:ext cx="2437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etapa envolve definir as regras do jogo, escolher as palavras ou temas e decidir como o jogador interage com o jogo. </a:t>
            </a:r>
            <a:endParaRPr/>
          </a:p>
        </p:txBody>
      </p:sp>
      <p:pic>
        <p:nvPicPr>
          <p:cNvPr id="202" name="Google Shape;20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9050" y="987325"/>
            <a:ext cx="3815375" cy="38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08" name="Google Shape;2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09" name="Google Shape;20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11" name="Google Shape;21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/>
        </p:nvSpPr>
        <p:spPr>
          <a:xfrm>
            <a:off x="167724" y="127445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Ajustando a Infraestrutura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256975" y="2358525"/>
            <a:ext cx="85755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O</a:t>
            </a:r>
            <a:r>
              <a:rPr lang="pt-BR" sz="24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rganização do código </a:t>
            </a:r>
            <a:endParaRPr sz="24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     Configuração do ambiente de desenvolvimento</a:t>
            </a:r>
            <a:endParaRPr sz="24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     Definição da estrutura de pastas do projeto</a:t>
            </a:r>
            <a:endParaRPr sz="24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     A escolha de um </a:t>
            </a:r>
            <a:r>
              <a:rPr b="1" lang="pt-BR" sz="24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IDE</a:t>
            </a:r>
            <a:r>
              <a:rPr lang="pt-BR" sz="24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 (Ambiente de Desenvolvimento Integrado) </a:t>
            </a:r>
            <a:endParaRPr sz="24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24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     e a preparação de qualquer biblioteca de código necessária!</a:t>
            </a:r>
            <a:endParaRPr b="1" i="1" sz="24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109700" y="922600"/>
            <a:ext cx="8924400" cy="60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0D0D0D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A infraestrutura é a base onde o jogo será construído! </a:t>
            </a:r>
            <a:endParaRPr b="1" sz="1700">
              <a:highlight>
                <a:schemeClr val="accent6"/>
              </a:highlight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167725" y="167155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Isso inclui:</a:t>
            </a:r>
            <a:endParaRPr b="1" sz="2500"/>
          </a:p>
        </p:txBody>
      </p:sp>
      <p:pic>
        <p:nvPicPr>
          <p:cNvPr id="216" name="Google Shape;216;p13"/>
          <p:cNvPicPr preferRelativeResize="0"/>
          <p:nvPr/>
        </p:nvPicPr>
        <p:blipFill rotWithShape="1">
          <a:blip r:embed="rId6">
            <a:alphaModFix/>
          </a:blip>
          <a:srcRect b="20435" l="5940" r="6054" t="21560"/>
          <a:stretch/>
        </p:blipFill>
        <p:spPr>
          <a:xfrm>
            <a:off x="167713" y="2488371"/>
            <a:ext cx="431937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6">
            <a:alphaModFix/>
          </a:blip>
          <a:srcRect b="20435" l="5940" r="6054" t="21560"/>
          <a:stretch/>
        </p:blipFill>
        <p:spPr>
          <a:xfrm>
            <a:off x="167713" y="2833959"/>
            <a:ext cx="431937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 rotWithShape="1">
          <a:blip r:embed="rId6">
            <a:alphaModFix/>
          </a:blip>
          <a:srcRect b="20435" l="5940" r="6054" t="21560"/>
          <a:stretch/>
        </p:blipFill>
        <p:spPr>
          <a:xfrm>
            <a:off x="167713" y="3179521"/>
            <a:ext cx="431937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 rotWithShape="1">
          <a:blip r:embed="rId6">
            <a:alphaModFix/>
          </a:blip>
          <a:srcRect b="20435" l="5940" r="6054" t="21560"/>
          <a:stretch/>
        </p:blipFill>
        <p:spPr>
          <a:xfrm>
            <a:off x="167713" y="3557746"/>
            <a:ext cx="431937" cy="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25" name="Google Shape;22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26" name="Google Shape;2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28" name="Google Shape;22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 txBox="1"/>
          <p:nvPr/>
        </p:nvSpPr>
        <p:spPr>
          <a:xfrm>
            <a:off x="142074" y="150545"/>
            <a:ext cx="82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Implementando o Game Loop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4"/>
          <p:cNvSpPr txBox="1"/>
          <p:nvPr/>
        </p:nvSpPr>
        <p:spPr>
          <a:xfrm>
            <a:off x="259975" y="930550"/>
            <a:ext cx="85179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i="1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loop</a:t>
            </a:r>
            <a:r>
              <a:rPr b="0" i="0" lang="pt-BR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o coração de qualquer jogo, o ciclo contínuo que mantém o jogo em execução. Ele verifica as entradas do usuário, atualiza o estado do jogo e renderiza o jogo na tela. Para o jogo da forca, isso significa verificar se a letra inserida pelo jogador faz parte da palavra, atualizar o desenho da forca conforme necessário e determinar se o jogo terminou.</a:t>
            </a:r>
            <a:endParaRPr b="1" i="0" sz="2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4"/>
          <p:cNvPicPr preferRelativeResize="0"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2084000" y="90225"/>
            <a:ext cx="4963200" cy="49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37" name="Google Shape;23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38" name="Google Shape;23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40" name="Google Shape;24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5"/>
          <p:cNvSpPr txBox="1"/>
          <p:nvPr/>
        </p:nvSpPr>
        <p:spPr>
          <a:xfrm>
            <a:off x="259974" y="306220"/>
            <a:ext cx="823978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Implementando o Game Loop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348925" y="1471575"/>
            <a:ext cx="83049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 u</a:t>
            </a: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exemplo simples de como isso pode ser implementado em Python? Clique em </a:t>
            </a:r>
            <a:r>
              <a:rPr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“SAIBA MAIS!”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7138" y="2888363"/>
            <a:ext cx="29813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49" name="Google Shape;2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50" name="Google Shape;2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52" name="Google Shape;25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 txBox="1"/>
          <p:nvPr/>
        </p:nvSpPr>
        <p:spPr>
          <a:xfrm>
            <a:off x="202325" y="18950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"/>
          <p:cNvSpPr txBox="1"/>
          <p:nvPr/>
        </p:nvSpPr>
        <p:spPr>
          <a:xfrm>
            <a:off x="259975" y="942925"/>
            <a:ext cx="84861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é a função do game loop no desenvolvimento do jogo da forca?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Gerar palavras secretas aleatoriamente.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Atualizar a interface gráfica do jogo.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Checar entradas do usuário e atualizar o estado do jogo.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Compilar o código do jogo para diferentes plataformas.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3928" y="3562807"/>
            <a:ext cx="957275" cy="8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6"/>
          <p:cNvSpPr txBox="1"/>
          <p:nvPr/>
        </p:nvSpPr>
        <p:spPr>
          <a:xfrm>
            <a:off x="4046577" y="3642025"/>
            <a:ext cx="369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Escolhendo alguém para responder essa questão!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62" name="Google Shape;2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63" name="Google Shape;26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65" name="Google Shape;26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7"/>
          <p:cNvSpPr txBox="1"/>
          <p:nvPr/>
        </p:nvSpPr>
        <p:spPr>
          <a:xfrm>
            <a:off x="259975" y="189500"/>
            <a:ext cx="78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para a fixação do conteúdo estudado 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"/>
          <p:cNvSpPr txBox="1"/>
          <p:nvPr/>
        </p:nvSpPr>
        <p:spPr>
          <a:xfrm>
            <a:off x="204025" y="899100"/>
            <a:ext cx="86757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é a função do game loop no desenvolvimento do jogo da forca?</a:t>
            </a:r>
            <a:endParaRPr b="1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Gerar palavras secretas aleatoriamente.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Atualizar a interface gráfica do jogo.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b="0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Checar entradas do usuário e atualizar o estado do jogo.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Compilar o código do jogo para diferentes plataformas.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Resposta Correta: </a:t>
            </a:r>
            <a:r>
              <a:rPr i="1" lang="pt-B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(C</a:t>
            </a:r>
            <a:r>
              <a:rPr i="1" lang="pt-B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Checar entradas do usuário e atualizar o estado do jogo.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74" name="Google Shape;2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8"/>
          <p:cNvSpPr txBox="1"/>
          <p:nvPr/>
        </p:nvSpPr>
        <p:spPr>
          <a:xfrm>
            <a:off x="173475" y="137595"/>
            <a:ext cx="609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4000" u="none" cap="none" strike="noStrike">
                <a:solidFill>
                  <a:srgbClr val="D0E0E3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0" i="0" sz="4000" u="none" cap="none" strike="noStrike">
              <a:solidFill>
                <a:srgbClr val="D0E0E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324300" y="968525"/>
            <a:ext cx="84954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pt-BR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Este conteúdo demonstrou como estruturar um jogo da forca, desde preparar a base até implementar um </a:t>
            </a:r>
            <a:r>
              <a:rPr b="0" i="1" lang="pt-BR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loop </a:t>
            </a:r>
            <a:r>
              <a:rPr b="0" i="0" lang="pt-BR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 mantém o jogo ativo.</a:t>
            </a:r>
            <a:endParaRPr b="1" i="0" sz="31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1050" y="163825"/>
            <a:ext cx="944226" cy="4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550" y="2677525"/>
            <a:ext cx="4240850" cy="21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4522" y="4487063"/>
            <a:ext cx="540741" cy="49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/>
            </a:outerShdw>
          </a:effectLst>
        </p:spPr>
      </p:pic>
      <p:pic>
        <p:nvPicPr>
          <p:cNvPr id="280" name="Google Shape;28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1775" y="2879500"/>
            <a:ext cx="1675475" cy="16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286" name="Google Shape;2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287" name="Google Shape;28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289" name="Google Shape;28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 txBox="1"/>
          <p:nvPr/>
        </p:nvSpPr>
        <p:spPr>
          <a:xfrm>
            <a:off x="259975" y="134775"/>
            <a:ext cx="74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Atividade Prática na Plataforma Alura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9"/>
          <p:cNvSpPr txBox="1"/>
          <p:nvPr/>
        </p:nvSpPr>
        <p:spPr>
          <a:xfrm>
            <a:off x="263696" y="578562"/>
            <a:ext cx="8375479" cy="49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plataforma Alura vamos acessar o seguinte curso: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9"/>
          <p:cNvSpPr txBox="1"/>
          <p:nvPr/>
        </p:nvSpPr>
        <p:spPr>
          <a:xfrm>
            <a:off x="356937" y="3554810"/>
            <a:ext cx="828223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recomendação é que você continue esse curso extraclasse, pois ele traz um conteúdo essencial para compreender sobre o referido tema.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667" y="1130744"/>
            <a:ext cx="4213066" cy="186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1870" y="1030587"/>
            <a:ext cx="2053711" cy="20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9"/>
          <p:cNvSpPr txBox="1"/>
          <p:nvPr/>
        </p:nvSpPr>
        <p:spPr>
          <a:xfrm>
            <a:off x="356937" y="3187294"/>
            <a:ext cx="77618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o curso: </a:t>
            </a: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" y="4521851"/>
            <a:ext cx="1653000" cy="5268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01" name="Google Shape;3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02" name="Google Shape;30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04" name="Google Shape;30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Ajustando a infraestrutura</a:t>
            </a:r>
            <a:endParaRPr/>
          </a:p>
        </p:txBody>
      </p:sp>
      <p:sp>
        <p:nvSpPr>
          <p:cNvPr id="306" name="Google Shape;306;p20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07" name="Google Shape;30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https://cursos.alura.com.br/course/python-3-avancando-na-linguagem/task/25097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0" name="Google Shape;310;p20"/>
          <p:cNvSpPr txBox="1"/>
          <p:nvPr/>
        </p:nvSpPr>
        <p:spPr>
          <a:xfrm>
            <a:off x="2371835" y="1263918"/>
            <a:ext cx="5113876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Ajustar a infraestrutura envolve configurar o ambiente de desenvolvimento, definir a estrutura do código, e preparar as ferramentas necessárias para construir o jogo da forca, garantindo uma base sólida para o desenvolvimento eficaz e organizado do projeto.</a:t>
            </a:r>
            <a:endParaRPr/>
          </a:p>
        </p:txBody>
      </p:sp>
      <p:sp>
        <p:nvSpPr>
          <p:cNvPr id="311" name="Google Shape;311;p20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5827" y="765005"/>
            <a:ext cx="1091253" cy="11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9756" y="1048063"/>
            <a:ext cx="2032770" cy="312371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0"/>
          <p:cNvSpPr/>
          <p:nvPr/>
        </p:nvSpPr>
        <p:spPr>
          <a:xfrm>
            <a:off x="294369" y="14034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294369" y="2814634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21" name="Google Shape;3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22" name="Google Shape;3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24" name="Google Shape;32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1"/>
          <p:cNvSpPr txBox="1"/>
          <p:nvPr/>
        </p:nvSpPr>
        <p:spPr>
          <a:xfrm>
            <a:off x="269756" y="155954"/>
            <a:ext cx="7855069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Game Loop</a:t>
            </a:r>
            <a:endParaRPr/>
          </a:p>
        </p:txBody>
      </p:sp>
      <p:sp>
        <p:nvSpPr>
          <p:cNvPr id="326" name="Google Shape;326;p21"/>
          <p:cNvSpPr txBox="1"/>
          <p:nvPr/>
        </p:nvSpPr>
        <p:spPr>
          <a:xfrm>
            <a:off x="7571266" y="2941523"/>
            <a:ext cx="14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jando com crianças #Help! Bomde - O Bom de Viajar" id="327" name="Google Shape;32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9488" y="1994102"/>
            <a:ext cx="1007332" cy="100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3757" y="3146874"/>
            <a:ext cx="935398" cy="93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/>
          <p:nvPr/>
        </p:nvSpPr>
        <p:spPr>
          <a:xfrm>
            <a:off x="885824" y="4417600"/>
            <a:ext cx="7559351" cy="292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para tarefa: </a:t>
            </a:r>
            <a:r>
              <a:rPr b="0" i="0" lang="pt-BR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https://cursos.alura.com.br/course/python-3-avancando-na-linguagem/task/25098</a:t>
            </a:r>
            <a:r>
              <a:rPr b="0" i="0" lang="pt-B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2371835" y="1263918"/>
            <a:ext cx="5113876" cy="193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game loop é o ciclo contínuo que mantém o jogo rodando, processando entradas do usuário, atualizando o estado do jogo e renderizando a saída na tela, essencial para a interatividade e dinamismo de jogos como o da forca.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7724785" y="3838239"/>
            <a:ext cx="124665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Atividade no portal Alura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5827" y="766495"/>
            <a:ext cx="1091253" cy="111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9756" y="1048063"/>
            <a:ext cx="2032770" cy="312371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1"/>
          <p:cNvSpPr/>
          <p:nvPr/>
        </p:nvSpPr>
        <p:spPr>
          <a:xfrm>
            <a:off x="294369" y="1403492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294369" y="3856789"/>
            <a:ext cx="2001860" cy="2245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41" name="Google Shape;3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42" name="Google Shape;3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2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44" name="Google Shape;34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/>
        </p:nvSpPr>
        <p:spPr>
          <a:xfrm>
            <a:off x="259975" y="30622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O que vimos na aula de hoje: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2"/>
          <p:cNvSpPr txBox="1"/>
          <p:nvPr/>
        </p:nvSpPr>
        <p:spPr>
          <a:xfrm>
            <a:off x="338743" y="1128000"/>
            <a:ext cx="84189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Nesta aula, aprendemos a 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desenvolver 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infraestrutura para um jogo da forca em </a:t>
            </a:r>
            <a:r>
              <a:rPr b="1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desde a preparação inicial até a implementação do </a:t>
            </a:r>
            <a:r>
              <a:rPr b="0" i="1" lang="pt-BR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loop</a:t>
            </a:r>
            <a:r>
              <a:rPr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2"/>
          <p:cNvSpPr txBox="1"/>
          <p:nvPr/>
        </p:nvSpPr>
        <p:spPr>
          <a:xfrm>
            <a:off x="3216150" y="2837000"/>
            <a:ext cx="536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próxima aula, iremos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manipular </a:t>
            </a:r>
            <a:r>
              <a:rPr i="1"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</a:t>
            </a: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Python.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099978">
            <a:off x="1780145" y="2775307"/>
            <a:ext cx="1266260" cy="126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54" name="Google Shape;3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55" name="Google Shape;35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57" name="Google Shape;35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337057" y="355370"/>
            <a:ext cx="8235444" cy="4465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Bibliografia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PUREWAL, Semmy. Aprendendo a Desenvolver Aplicações Web. Desenvolva rapidamente com as tecnologias JavaScript mais modernas. São Paulo: Novatec, 2014.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SILVA, L. F.; OLIVEIRA, A. D. de. Desenvolvimento de Software II C#: programação em camadas. [S. l.]:  CBL Edição do Autor, 2017.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MARTIN, R. C. Arquitetura limpa: o guia do artesão para estrutura e design de software. Rio de Janeiro: Alta Books, 2019.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GALOTTI, G. M. A. Qualidade de software. São Paulo: Pearson Education do Brasil, 2016. E-book.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VAZQUEZ, C. E.; SIMÕES, G. S. Engenharia de requisitos: software orientado ao negócio. São Paulo: Brasport, 2016. E-book.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Java Netbeans; WebStorm; Sublime Text; Intellij IDEA; Astah Software; Netbeans; Python; Ccharp; Colab; PyCharm; Jupyter Notebook.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65" name="Google Shape;3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66" name="Google Shape;36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68" name="Google Shape;36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 txBox="1"/>
          <p:nvPr/>
        </p:nvSpPr>
        <p:spPr>
          <a:xfrm>
            <a:off x="259975" y="306220"/>
            <a:ext cx="60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Referências (Imagens)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4"/>
          <p:cNvSpPr txBox="1"/>
          <p:nvPr/>
        </p:nvSpPr>
        <p:spPr>
          <a:xfrm>
            <a:off x="326650" y="890131"/>
            <a:ext cx="8235444" cy="3272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Figuras e Imagens: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https://www.flaticon.com/br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https://www.istockphoto.com/br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https://raw.githubusercontent.com/zbtang/React-Native-ViewPager/HEAD/imgs/dotIndicator.gif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https://storyset.com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76" name="Google Shape;3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77" name="Google Shape;3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79" name="Google Shape;37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380" name="Google Shape;38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0700" y="189500"/>
            <a:ext cx="2754901" cy="2754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81" name="Google Shape;381;p25"/>
          <p:cNvSpPr txBox="1"/>
          <p:nvPr/>
        </p:nvSpPr>
        <p:spPr>
          <a:xfrm>
            <a:off x="1004400" y="3036475"/>
            <a:ext cx="7135200" cy="13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RCO+Aulas é um projeto da Secretaria de Estado da Educação do Paraná e está em constante revisão.  Todos os slides são de uso exclusivo dos professores da Rede Pública de Ensino, com a finalidade específica de aplicação em sala de aula, sendo totalmente vedada a publicização, reutilização, reprodução total ou parcial para quaisquer outros fins.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387" name="Google Shape;3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388" name="Google Shape;3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390" name="Google Shape;3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6"/>
          <p:cNvSpPr txBox="1"/>
          <p:nvPr/>
        </p:nvSpPr>
        <p:spPr>
          <a:xfrm>
            <a:off x="1106650" y="1373650"/>
            <a:ext cx="6845400" cy="2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publicação tem a cooperação entre a UNESCO e a Secretaria de Estado da Educação e do Esporte do Paraná no âmbito da parceria PRODOC 914BRZ1091, cujo objetivo é trazer soluções inovadoras de gestão da rede pública estadual de educação do Paraná para a melhoria da aprendizagem dos alunos. As indicações de nomes e a apresentação do material ao longo desta publicação não implicam a manifestação de qualquer opinião por parte da UNESCO a respeito da condição jurídica de qualquer país, território, cidade, região ou de suas autoridades, tampouco da delimitação de suas fronteiras ou limites As ideias e opiniões expressas nesta publicação são as dos autores e não refletem obrigatoriamente as da UNESCO nem comprometem a Organização.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2460550" y="837150"/>
            <a:ext cx="3945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Cooperação Técnica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26"/>
          <p:cNvPicPr preferRelativeResize="0"/>
          <p:nvPr/>
        </p:nvPicPr>
        <p:blipFill rotWithShape="1">
          <a:blip r:embed="rId6">
            <a:alphaModFix/>
          </a:blip>
          <a:srcRect b="31728" l="1738" r="2199" t="30933"/>
          <a:stretch/>
        </p:blipFill>
        <p:spPr>
          <a:xfrm>
            <a:off x="6196968" y="4054475"/>
            <a:ext cx="1755081" cy="3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84020" y="3624045"/>
            <a:ext cx="123985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180800" y="135584"/>
            <a:ext cx="4570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</a:t>
            </a:r>
            <a:r>
              <a:rPr b="1" lang="pt-BR" sz="3600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de hoje</a:t>
            </a: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 vamos: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77" name="Google Shape;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644450" y="3360225"/>
            <a:ext cx="3944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melhor aproveitamento de conteúdo você pode baixar o aplicativo da Alura para seu celular e acompanhar os materiais, clique nos respectivos links: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Ícone&#10;&#10;Descrição gerada automaticamente" id="79" name="Google Shape;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647" y="3267739"/>
            <a:ext cx="1043616" cy="104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/>
        </p:nvSpPr>
        <p:spPr>
          <a:xfrm>
            <a:off x="5497970" y="4392619"/>
            <a:ext cx="138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7150514" y="4392619"/>
            <a:ext cx="1353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14506" y="3029550"/>
            <a:ext cx="1386226" cy="13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33981" y="3021300"/>
            <a:ext cx="1386225" cy="13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2908618" y="689565"/>
            <a:ext cx="5803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Vamos começar a desenvolver o jogo da 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forca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começando pela criação da estrutura básica e avançando até a implementação do ciclo principal do jogo.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4075" y="1073625"/>
            <a:ext cx="1477975" cy="14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3184502" y="397457"/>
            <a:ext cx="457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30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ATENÇÃO PROFESSOR!</a:t>
            </a:r>
            <a:endParaRPr b="0" i="0" sz="30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270464" y="995789"/>
            <a:ext cx="6505200" cy="33624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Material aqui apresentado, segue a análise do plano de curso contemplando os componentes curriculares e seus objetos de conhecimento, sendo assim, você tem liberdade para customizar o material conforme seu contexto para maior aproveitamento do conteúdo. Em caso de falta ou indisponibilidade de acesso à internet no local de aula, você poderá utilizar os seguintes artigos para criação de material complementar para auxiliar na aula: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Leitura/Recursos Adicionais: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Leitura Sugerida: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"Aprenda Python jogando" para entender como utilizar Python em jogos simples.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 Online:</a:t>
            </a: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Replit.com, uma plataforma excelente para desenvolvimento e teste de jogos em Python sem necessidade de instalação local.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052231"/>
            <a:ext cx="2041864" cy="204186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1082700" y="3165100"/>
            <a:ext cx="7752900" cy="1252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275" y="3231805"/>
            <a:ext cx="1117212" cy="11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06" name="Google Shape;1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08" name="Google Shape;1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185000" y="167570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Na aula anterior…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311912" y="1168703"/>
            <a:ext cx="4529029" cy="28256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Anteriormente, exploramos os conceitos básicos de </a:t>
            </a:r>
            <a:r>
              <a:rPr b="1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b="0" i="0" lang="pt-BR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focando em variáveis, estruturas de controle e funções. 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6">
            <a:alphaModFix/>
          </a:blip>
          <a:srcRect b="1281" l="1806" r="0" t="3098"/>
          <a:stretch/>
        </p:blipFill>
        <p:spPr>
          <a:xfrm>
            <a:off x="4790400" y="761475"/>
            <a:ext cx="3760350" cy="366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18" name="Google Shape;11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161950" y="15630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3608325" y="945975"/>
            <a:ext cx="49416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está empolgado, mas também um pouco perdido sobre como estruturar o código de forma eficiente e como criar um loop de jogo que seja tanto funcional quanto divertido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2380100" y="3343650"/>
            <a:ext cx="631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se pergunta: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"Como posso organizar meu código para que o jogo da forca funcione bem e seja fácil de entender e modificar?"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282525" y="872625"/>
            <a:ext cx="300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João, um desenvolvedor iniciante, decidiu criar seu primeiro jogo, o jogo da forca, usando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5">
            <a:alphaModFix/>
          </a:blip>
          <a:srcRect b="6674" l="5168" r="0" t="8837"/>
          <a:stretch/>
        </p:blipFill>
        <p:spPr>
          <a:xfrm>
            <a:off x="821975" y="3150212"/>
            <a:ext cx="1885574" cy="1679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25" name="Google Shape;12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34" name="Google Shape;13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 txBox="1"/>
          <p:nvPr/>
        </p:nvSpPr>
        <p:spPr>
          <a:xfrm>
            <a:off x="226600" y="189500"/>
            <a:ext cx="80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Para pensarmos juntos! 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2756775" y="1259000"/>
            <a:ext cx="55164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a melhor forma de João começar a estruturar o </a:t>
            </a:r>
            <a:r>
              <a:rPr b="1" i="1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r>
              <a:rPr b="1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principal do seu jogo da forca?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786" y="4277238"/>
            <a:ext cx="1130943" cy="7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4921637" y="4563937"/>
            <a:ext cx="3095100" cy="556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pt-BR" sz="21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Quem sabe responde!</a:t>
            </a:r>
            <a:endParaRPr b="1" i="0" sz="2100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001" y="1230175"/>
            <a:ext cx="2122325" cy="21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verno do Paraná prorroga prazo do edital para projeto da Ponte de  Guaratuba - RÁDIO 104 MAIS FM"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195" y="189498"/>
            <a:ext cx="715299" cy="378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0" y="4546160"/>
            <a:ext cx="497929" cy="4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8" name="Google Shape;1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150400" y="1562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200475" y="1017000"/>
            <a:ext cx="54099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João deve começar definindo a lógica principal do jogo em um </a:t>
            </a:r>
            <a:r>
              <a:rPr b="1" i="1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 while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mantendo-o rodando enquanto o jogador ainda tem tentativas restantes e a palavra não foi completamente adivinhada. Dentro desse </a:t>
            </a:r>
            <a:r>
              <a:rPr b="1" i="1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ele pode gerenciar a entrada do jogador, atualizar o estado do jogo e fornecer </a:t>
            </a:r>
            <a:r>
              <a:rPr b="0" i="1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r>
              <a:rPr b="0" i="0" lang="pt-BR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5276" y="1027052"/>
            <a:ext cx="2882350" cy="30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26C96"/>
            </a:gs>
            <a:gs pos="74000">
              <a:srgbClr val="017D71"/>
            </a:gs>
            <a:gs pos="83000">
              <a:srgbClr val="00865E"/>
            </a:gs>
            <a:gs pos="100000">
              <a:srgbClr val="008C52"/>
            </a:gs>
          </a:gsLst>
          <a:lin ang="5400012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109788" y="90237"/>
            <a:ext cx="8924400" cy="496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392325" y="90225"/>
            <a:ext cx="4963200" cy="49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830179" y="4776264"/>
            <a:ext cx="309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DESENVOLVIMENTO DE SISTEMAS</a:t>
            </a:r>
            <a:endParaRPr b="0" i="0" sz="14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59" name="Google Shape;1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2" y="4348968"/>
            <a:ext cx="776037" cy="7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 txBox="1"/>
          <p:nvPr/>
        </p:nvSpPr>
        <p:spPr>
          <a:xfrm>
            <a:off x="231125" y="189495"/>
            <a:ext cx="609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045967"/>
                </a:solidFill>
                <a:latin typeface="Calibri"/>
                <a:ea typeface="Calibri"/>
                <a:cs typeface="Calibri"/>
                <a:sym typeface="Calibri"/>
              </a:rPr>
              <a:t>Resposta</a:t>
            </a:r>
            <a:endParaRPr b="0" i="0" sz="3600" u="none" cap="none" strike="noStrike">
              <a:solidFill>
                <a:srgbClr val="0459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259975" y="1017000"/>
            <a:ext cx="4726500" cy="24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manter o código organizado em funções específicas para cada tarefa, João tornará seu jogo mais modular e fácil de entender. 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150" y="138923"/>
            <a:ext cx="718575" cy="3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9323" y="4417300"/>
            <a:ext cx="585125" cy="540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/>
            </a:outerShdw>
          </a:effectLst>
        </p:spPr>
      </p:pic>
      <p:sp>
        <p:nvSpPr>
          <p:cNvPr id="164" name="Google Shape;164;p9"/>
          <p:cNvSpPr txBox="1"/>
          <p:nvPr/>
        </p:nvSpPr>
        <p:spPr>
          <a:xfrm>
            <a:off x="231125" y="3234850"/>
            <a:ext cx="741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abordagem não só facilita o desenvolvimento inicial, mas também simplifica a manutenção e a introdução de novas funcionalidades no futuro.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